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embeddedFontLst>
    <p:embeddedFont>
      <p:font typeface="Avenir Next" panose="020B0503020202020204" pitchFamily="34" charset="0"/>
      <p:regular r:id="rId14"/>
      <p:bold r:id="rId15"/>
      <p:italic r:id="rId16"/>
      <p:boldItalic r:id="rId17"/>
    </p:embeddedFont>
    <p:embeddedFont>
      <p:font typeface="Montserrat Bold" pitchFamily="2" charset="77"/>
      <p:bold r:id="rId18"/>
      <p:italic r:id="rId19"/>
      <p:boldItalic r:id="rId20"/>
    </p:embeddedFont>
    <p:embeddedFont>
      <p:font typeface="Montserrat Medium" pitchFamily="2" charset="77"/>
      <p:regular r:id="rId21"/>
      <p:italic r:id="rId22"/>
    </p:embeddedFont>
    <p:embeddedFont>
      <p:font typeface="Montserrat Regular" pitchFamily="2" charset="77"/>
      <p:regular r:id="rId23"/>
      <p:bold r:id="rId24"/>
      <p:italic r:id="rId25"/>
      <p:boldItalic r:id="rId26"/>
    </p:embeddedFont>
    <p:embeddedFont>
      <p:font typeface="Montserrat SemiBold" pitchFamily="2" charset="77"/>
      <p:regular r:id="rId27"/>
      <p:bold r:id="rId28"/>
      <p:italic r:id="rId29"/>
      <p:boldItalic r:id="rId30"/>
    </p:embeddedFont>
    <p:embeddedFont>
      <p:font typeface="Montserrat-BoldItalic" pitchFamily="2" charset="77"/>
      <p:bold r:id="rId31"/>
      <p:italic r:id="rId32"/>
      <p:boldItalic r:id="rId33"/>
    </p:embeddedFont>
    <p:embeddedFont>
      <p:font typeface="Montserrat-Italic" pitchFamily="2" charset="77"/>
      <p:italic r:id="rId34"/>
    </p:embeddedFont>
    <p:embeddedFont>
      <p:font typeface="Tw Cen MT" panose="020B0602020104020603" pitchFamily="34" charset="77"/>
      <p:regular r:id="rId35"/>
      <p:bold r:id="rId36"/>
      <p:italic r:id="rId37"/>
      <p:boldItalic r:id="rId38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presProps" Target="presProp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DF65653-341F-6747-9F2F-ECE32DFC4DC3}"/>
              </a:ext>
            </a:extLst>
          </p:cNvPr>
          <p:cNvGrpSpPr/>
          <p:nvPr/>
        </p:nvGrpSpPr>
        <p:grpSpPr>
          <a:xfrm>
            <a:off x="-19199" y="-9916"/>
            <a:ext cx="24438649" cy="13118769"/>
            <a:chOff x="-19199" y="-9916"/>
            <a:chExt cx="24438649" cy="13118769"/>
          </a:xfrm>
        </p:grpSpPr>
        <p:pic>
          <p:nvPicPr>
            <p:cNvPr id="119" name="Sketchnoting.jpeg"/>
            <p:cNvPicPr>
              <a:picLocks noChangeAspect="1"/>
            </p:cNvPicPr>
            <p:nvPr/>
          </p:nvPicPr>
          <p:blipFill>
            <a:blip r:embed="rId2"/>
            <a:srcRect t="7142" b="30205"/>
            <a:stretch>
              <a:fillRect/>
            </a:stretch>
          </p:blipFill>
          <p:spPr>
            <a:xfrm>
              <a:off x="13096" y="4166"/>
              <a:ext cx="24384192" cy="1132033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7244729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118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1901" y="-9916"/>
              <a:ext cx="24406391" cy="11221232"/>
            </a:xfrm>
            <a:prstGeom prst="rect">
              <a:avLst/>
            </a:prstGeom>
            <a:solidFill>
              <a:srgbClr val="000000">
                <a:alpha val="40000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176739" y="5484339"/>
              <a:ext cx="11629762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t>Documenting processes through sketching</a:t>
              </a:r>
            </a:p>
          </p:txBody>
        </p:sp>
        <p:sp>
          <p:nvSpPr>
            <p:cNvPr id="123" name="Shape 123"/>
            <p:cNvSpPr/>
            <p:nvPr/>
          </p:nvSpPr>
          <p:spPr>
            <a:xfrm>
              <a:off x="-19199" y="2753564"/>
              <a:ext cx="1711586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5400000">
              <a:off x="16552800" y="3278725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476347" y="1878731"/>
              <a:ext cx="1537111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Sketchnoting</a:t>
              </a:r>
              <a:endParaRPr sz="16000" spc="-319" dirty="0"/>
            </a:p>
          </p:txBody>
        </p:sp>
        <p:sp>
          <p:nvSpPr>
            <p:cNvPr id="126" name="Shape 126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19699414" y="12661177"/>
              <a:ext cx="416522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Soomin Lee 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CBA38FA-0FB6-AC47-B986-08FFAAF1A12C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47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48" name="Shape 348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49" name="Shape 349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51" name="Shape 351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View others’ ideas  </a:t>
              </a:r>
            </a:p>
          </p:txBody>
        </p:sp>
        <p:sp>
          <p:nvSpPr>
            <p:cNvPr id="352" name="Shape 352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887E7A6-019E-D04B-9740-6EDCE148E9DC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54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55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56" name="Shape 356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58" name="Shape 358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59" name="Shape 359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Regular"/>
                  <a:ea typeface="Montserrat Regular"/>
                  <a:cs typeface="Montserrat Regular"/>
                  <a:sym typeface="Montserrat Regular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60" name="Shape 360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693362" y="3862863"/>
            <a:ext cx="8900862" cy="852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endParaRPr/>
          </a:p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endParaRPr/>
          </a:p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t>– Title </a:t>
            </a:r>
          </a:p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t>– Typography</a:t>
            </a:r>
          </a:p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t>– Diagrams</a:t>
            </a:r>
          </a:p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t>– Drawings</a:t>
            </a:r>
          </a:p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t>– Handwriting</a:t>
            </a:r>
          </a:p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t>– Dividers</a:t>
            </a:r>
          </a:p>
          <a:p>
            <a:pPr algn="l" defTabSz="457200">
              <a:lnSpc>
                <a:spcPts val="7500"/>
              </a:lnSpc>
              <a:defRPr sz="5400" b="0"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7660257" y="5547637"/>
            <a:ext cx="4727804" cy="433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t>– Arrows</a:t>
            </a:r>
          </a:p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t>– Bullets</a:t>
            </a:r>
          </a:p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t>– Icons</a:t>
            </a:r>
          </a:p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t>– Containers </a:t>
            </a:r>
          </a:p>
          <a:p>
            <a: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Regular"/>
                <a:ea typeface="Montserrat Regular"/>
                <a:cs typeface="Montserrat Regular"/>
                <a:sym typeface="Montserrat Regular"/>
              </a:defRPr>
            </a:pPr>
            <a:r>
              <a:t>– Signatures</a:t>
            </a:r>
          </a:p>
        </p:txBody>
      </p:sp>
      <p:sp>
        <p:nvSpPr>
          <p:cNvPr id="134" name="Shape 134"/>
          <p:cNvSpPr/>
          <p:nvPr/>
        </p:nvSpPr>
        <p:spPr>
          <a:xfrm>
            <a:off x="688027" y="4106807"/>
            <a:ext cx="14084860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r>
              <a:t>A sketchnote can include elements like: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5716D4-805D-9B4D-8FAE-5B681A08D32C}"/>
              </a:ext>
            </a:extLst>
          </p:cNvPr>
          <p:cNvGrpSpPr/>
          <p:nvPr/>
        </p:nvGrpSpPr>
        <p:grpSpPr>
          <a:xfrm>
            <a:off x="-35678" y="-413766"/>
            <a:ext cx="23900312" cy="13522619"/>
            <a:chOff x="-35678" y="-413766"/>
            <a:chExt cx="23900312" cy="13522619"/>
          </a:xfrm>
        </p:grpSpPr>
        <p:sp>
          <p:nvSpPr>
            <p:cNvPr id="129" name="Shape 129"/>
            <p:cNvSpPr/>
            <p:nvPr/>
          </p:nvSpPr>
          <p:spPr>
            <a:xfrm>
              <a:off x="-35678" y="-1565"/>
              <a:ext cx="17058978" cy="3315436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5400000">
              <a:off x="16261354" y="741540"/>
              <a:ext cx="3340385" cy="1829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191947" y="-413766"/>
              <a:ext cx="13486209" cy="2781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spc="-300">
                  <a:solidFill>
                    <a:srgbClr val="EE515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 err="1"/>
                <a:t>Sketchnoting</a:t>
              </a:r>
              <a:endParaRPr sz="16000" spc="-319" dirty="0"/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8" name="Shape 158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159" name="Shape 159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160" name="Shape 160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161" name="Shape 161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2" name="Shape 162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63" name="Shape 163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E4467F9-B824-F244-B06C-914371D938AA}"/>
              </a:ext>
            </a:extLst>
          </p:cNvPr>
          <p:cNvGrpSpPr/>
          <p:nvPr/>
        </p:nvGrpSpPr>
        <p:grpSpPr>
          <a:xfrm>
            <a:off x="-23403" y="-81349"/>
            <a:ext cx="24486362" cy="13190202"/>
            <a:chOff x="-23403" y="-81349"/>
            <a:chExt cx="24486362" cy="13190202"/>
          </a:xfrm>
        </p:grpSpPr>
        <p:pic>
          <p:nvPicPr>
            <p:cNvPr id="137" name="Sketchnoting.jpeg"/>
            <p:cNvPicPr>
              <a:picLocks noChangeAspect="1"/>
            </p:cNvPicPr>
            <p:nvPr/>
          </p:nvPicPr>
          <p:blipFill>
            <a:blip r:embed="rId2"/>
            <a:srcRect t="12736" b="46308"/>
            <a:stretch>
              <a:fillRect/>
            </a:stretch>
          </p:blipFill>
          <p:spPr>
            <a:xfrm>
              <a:off x="1212" y="-9607"/>
              <a:ext cx="19473580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8" name="Shape 13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118</a:t>
              </a:r>
            </a:p>
          </p:txBody>
        </p:sp>
        <p:sp>
          <p:nvSpPr>
            <p:cNvPr id="142" name="Shape 142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385152" y="801763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Sketchnoting</a:t>
              </a:r>
              <a:endParaRPr sz="16000" spc="-319" dirty="0"/>
            </a:p>
          </p:txBody>
        </p:sp>
        <p:sp>
          <p:nvSpPr>
            <p:cNvPr id="145" name="Shape 145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practice sketchnoting by describing a process in the format of a sketch note.</a:t>
              </a:r>
              <a:br/>
              <a:r>
                <a:t>For example, describe the steps of cooking your favourite recipe, explain how you prepare to travel abroad or record your morning routing. </a:t>
              </a:r>
            </a:p>
          </p:txBody>
        </p:sp>
        <p:sp>
          <p:nvSpPr>
            <p:cNvPr id="146" name="Shape 146"/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20940201" y="3774456"/>
              <a:ext cx="3281681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52" name="Shape 15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64" name="Shape 164"/>
            <p:cNvSpPr/>
            <p:nvPr/>
          </p:nvSpPr>
          <p:spPr>
            <a:xfrm>
              <a:off x="19699414" y="12661177"/>
              <a:ext cx="416522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Soomin Lee </a:t>
              </a:r>
            </a:p>
          </p:txBody>
        </p:sp>
      </p:grpSp>
      <p:sp>
        <p:nvSpPr>
          <p:cNvPr id="165" name="Shape 165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77" name="Shape 177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178" name="Shape 178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179" name="Shape 179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180" name="Shape 180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1" name="Shape 181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82" name="Shape 182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95" name="Shape 195"/>
          <p:cNvSpPr/>
          <p:nvPr/>
        </p:nvSpPr>
        <p:spPr>
          <a:xfrm>
            <a:off x="3516736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86B37F0-C401-804E-BB03-92D3B0133A02}"/>
              </a:ext>
            </a:extLst>
          </p:cNvPr>
          <p:cNvGrpSpPr/>
          <p:nvPr/>
        </p:nvGrpSpPr>
        <p:grpSpPr>
          <a:xfrm>
            <a:off x="-23403" y="-81349"/>
            <a:ext cx="24486362" cy="13190202"/>
            <a:chOff x="-23403" y="-81349"/>
            <a:chExt cx="24486362" cy="13190202"/>
          </a:xfrm>
        </p:grpSpPr>
        <p:sp>
          <p:nvSpPr>
            <p:cNvPr id="167" name="Shape 16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practice sketchnoting by describing a process in the format of a sketch note.</a:t>
              </a:r>
              <a:br/>
              <a:r>
                <a:t>For example, describe the steps of cooking your favourite recipe, explain how you prepare to travel abroad or record your morning routing. </a:t>
              </a:r>
            </a:p>
          </p:txBody>
        </p:sp>
        <p:sp>
          <p:nvSpPr>
            <p:cNvPr id="169" name="Shape 16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1" name="Shape 17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72" name="Shape 172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73" name="Shape 173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75" name="Shape 175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19699414" y="12661177"/>
              <a:ext cx="416522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Soomin Lee </a:t>
              </a:r>
            </a:p>
          </p:txBody>
        </p:sp>
        <p:pic>
          <p:nvPicPr>
            <p:cNvPr id="184" name="Sketchnoting.jpeg"/>
            <p:cNvPicPr>
              <a:picLocks noChangeAspect="1"/>
            </p:cNvPicPr>
            <p:nvPr/>
          </p:nvPicPr>
          <p:blipFill>
            <a:blip r:embed="rId2"/>
            <a:srcRect t="12736" b="46308"/>
            <a:stretch>
              <a:fillRect/>
            </a:stretch>
          </p:blipFill>
          <p:spPr>
            <a:xfrm>
              <a:off x="1212" y="-9607"/>
              <a:ext cx="19473580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85" name="Shape 18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20940201" y="3774456"/>
              <a:ext cx="3281681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31" name="Shape 139">
              <a:extLst>
                <a:ext uri="{FF2B5EF4-FFF2-40B4-BE49-F238E27FC236}">
                  <a16:creationId xmlns:a16="http://schemas.microsoft.com/office/drawing/2014/main" id="{14C1C94F-7034-8640-9B1D-1B98245E3358}"/>
                </a:ext>
              </a:extLst>
            </p:cNvPr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1">
              <a:extLst>
                <a:ext uri="{FF2B5EF4-FFF2-40B4-BE49-F238E27FC236}">
                  <a16:creationId xmlns:a16="http://schemas.microsoft.com/office/drawing/2014/main" id="{0A2E2960-8C4D-8149-940C-8EE4FAF5D09A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118</a:t>
              </a:r>
            </a:p>
          </p:txBody>
        </p:sp>
        <p:sp>
          <p:nvSpPr>
            <p:cNvPr id="33" name="Shape 144">
              <a:extLst>
                <a:ext uri="{FF2B5EF4-FFF2-40B4-BE49-F238E27FC236}">
                  <a16:creationId xmlns:a16="http://schemas.microsoft.com/office/drawing/2014/main" id="{9D89D98F-DF16-B542-90A4-3E28849E8C43}"/>
                </a:ext>
              </a:extLst>
            </p:cNvPr>
            <p:cNvSpPr/>
            <p:nvPr/>
          </p:nvSpPr>
          <p:spPr>
            <a:xfrm>
              <a:off x="385152" y="801763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Sketchnoting</a:t>
              </a:r>
              <a:endParaRPr sz="16000" spc="-319" dirty="0"/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9E733E83-FE13-1642-87DD-B82307077104}"/>
                </a:ext>
              </a:extLst>
            </p:cNvPr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07" name="Shape 207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08" name="Shape 208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09" name="Shape 209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10" name="Shape 210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11" name="Shape 211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2" name="Shape 212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25" name="Shape 225"/>
          <p:cNvSpPr/>
          <p:nvPr/>
        </p:nvSpPr>
        <p:spPr>
          <a:xfrm>
            <a:off x="6842471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87F1D56-6061-314B-87F9-4D44EC9DA1B6}"/>
              </a:ext>
            </a:extLst>
          </p:cNvPr>
          <p:cNvGrpSpPr/>
          <p:nvPr/>
        </p:nvGrpSpPr>
        <p:grpSpPr>
          <a:xfrm>
            <a:off x="-23403" y="-81349"/>
            <a:ext cx="24486362" cy="13190202"/>
            <a:chOff x="-23403" y="-81349"/>
            <a:chExt cx="24486362" cy="13190202"/>
          </a:xfrm>
        </p:grpSpPr>
        <p:sp>
          <p:nvSpPr>
            <p:cNvPr id="197" name="Shape 19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practice sketchnoting by describing a process in the format of a sketch note.</a:t>
              </a:r>
              <a:br/>
              <a:r>
                <a:t>For example, describe the steps of cooking your favourite recipe, explain how you prepare to travel abroad or record your morning routing. </a:t>
              </a:r>
            </a:p>
          </p:txBody>
        </p:sp>
        <p:sp>
          <p:nvSpPr>
            <p:cNvPr id="199" name="Shape 19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1" name="Shape 20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02" name="Shape 202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04" name="Shape 204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05" name="Shape 205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06" name="Shape 206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19699414" y="12661177"/>
              <a:ext cx="416522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Soomin Lee </a:t>
              </a:r>
            </a:p>
          </p:txBody>
        </p:sp>
        <p:pic>
          <p:nvPicPr>
            <p:cNvPr id="214" name="Sketchnoting.jpeg"/>
            <p:cNvPicPr>
              <a:picLocks noChangeAspect="1"/>
            </p:cNvPicPr>
            <p:nvPr/>
          </p:nvPicPr>
          <p:blipFill>
            <a:blip r:embed="rId2"/>
            <a:srcRect t="12736" b="46308"/>
            <a:stretch>
              <a:fillRect/>
            </a:stretch>
          </p:blipFill>
          <p:spPr>
            <a:xfrm>
              <a:off x="1212" y="-9607"/>
              <a:ext cx="19473580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15" name="Shape 21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20940201" y="3774456"/>
              <a:ext cx="3281681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35" name="Shape 139">
              <a:extLst>
                <a:ext uri="{FF2B5EF4-FFF2-40B4-BE49-F238E27FC236}">
                  <a16:creationId xmlns:a16="http://schemas.microsoft.com/office/drawing/2014/main" id="{EBD99138-17D1-7947-A0F9-D373169F120B}"/>
                </a:ext>
              </a:extLst>
            </p:cNvPr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41">
              <a:extLst>
                <a:ext uri="{FF2B5EF4-FFF2-40B4-BE49-F238E27FC236}">
                  <a16:creationId xmlns:a16="http://schemas.microsoft.com/office/drawing/2014/main" id="{38CC5155-CB9F-634A-BFD7-C4818BDA45C1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118</a:t>
              </a:r>
            </a:p>
          </p:txBody>
        </p:sp>
        <p:sp>
          <p:nvSpPr>
            <p:cNvPr id="37" name="Shape 144">
              <a:extLst>
                <a:ext uri="{FF2B5EF4-FFF2-40B4-BE49-F238E27FC236}">
                  <a16:creationId xmlns:a16="http://schemas.microsoft.com/office/drawing/2014/main" id="{E04D82BC-DD16-9342-A301-951703F1B845}"/>
                </a:ext>
              </a:extLst>
            </p:cNvPr>
            <p:cNvSpPr/>
            <p:nvPr/>
          </p:nvSpPr>
          <p:spPr>
            <a:xfrm>
              <a:off x="385152" y="801763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Sketchnoting</a:t>
              </a:r>
              <a:endParaRPr sz="16000" spc="-319" dirty="0"/>
            </a:p>
          </p:txBody>
        </p:sp>
        <p:sp>
          <p:nvSpPr>
            <p:cNvPr id="38" name="Shape 146">
              <a:extLst>
                <a:ext uri="{FF2B5EF4-FFF2-40B4-BE49-F238E27FC236}">
                  <a16:creationId xmlns:a16="http://schemas.microsoft.com/office/drawing/2014/main" id="{2BDFB65C-E7EE-EF4E-9451-819ED91295B3}"/>
                </a:ext>
              </a:extLst>
            </p:cNvPr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37" name="Shape 237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38" name="Shape 238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39" name="Shape 239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40" name="Shape 240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1" name="Shape 241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2" name="Shape 242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5" name="Shape 255"/>
          <p:cNvSpPr/>
          <p:nvPr/>
        </p:nvSpPr>
        <p:spPr>
          <a:xfrm>
            <a:off x="10168207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050FECA-4AFD-944A-BCAC-2941A84166C0}"/>
              </a:ext>
            </a:extLst>
          </p:cNvPr>
          <p:cNvGrpSpPr/>
          <p:nvPr/>
        </p:nvGrpSpPr>
        <p:grpSpPr>
          <a:xfrm>
            <a:off x="-23403" y="-81349"/>
            <a:ext cx="24486362" cy="13190202"/>
            <a:chOff x="-23403" y="-81349"/>
            <a:chExt cx="24486362" cy="13190202"/>
          </a:xfrm>
        </p:grpSpPr>
        <p:sp>
          <p:nvSpPr>
            <p:cNvPr id="227" name="Shape 22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practice sketchnoting by describing a process in the format of a sketch note.</a:t>
              </a:r>
              <a:br/>
              <a:r>
                <a:t>For example, describe the steps of cooking your favourite recipe, explain how you prepare to travel abroad or record your morning routing. 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33" name="Shape 233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34" name="Shape 234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35" name="Shape 235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36" name="Shape 236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19699414" y="12661177"/>
              <a:ext cx="416522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Soomin Lee </a:t>
              </a:r>
            </a:p>
          </p:txBody>
        </p:sp>
        <p:pic>
          <p:nvPicPr>
            <p:cNvPr id="244" name="Sketchnoting.jpeg"/>
            <p:cNvPicPr>
              <a:picLocks noChangeAspect="1"/>
            </p:cNvPicPr>
            <p:nvPr/>
          </p:nvPicPr>
          <p:blipFill>
            <a:blip r:embed="rId2"/>
            <a:srcRect t="12736" b="46308"/>
            <a:stretch>
              <a:fillRect/>
            </a:stretch>
          </p:blipFill>
          <p:spPr>
            <a:xfrm>
              <a:off x="1212" y="-9607"/>
              <a:ext cx="19473580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5" name="Shape 24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20940201" y="3774456"/>
              <a:ext cx="3281681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31" name="Shape 139">
              <a:extLst>
                <a:ext uri="{FF2B5EF4-FFF2-40B4-BE49-F238E27FC236}">
                  <a16:creationId xmlns:a16="http://schemas.microsoft.com/office/drawing/2014/main" id="{97152512-7EEE-364F-8F27-F2C752495DED}"/>
                </a:ext>
              </a:extLst>
            </p:cNvPr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1">
              <a:extLst>
                <a:ext uri="{FF2B5EF4-FFF2-40B4-BE49-F238E27FC236}">
                  <a16:creationId xmlns:a16="http://schemas.microsoft.com/office/drawing/2014/main" id="{2DC428A3-9E77-6147-802D-63779BA6925D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118</a:t>
              </a:r>
            </a:p>
          </p:txBody>
        </p:sp>
        <p:sp>
          <p:nvSpPr>
            <p:cNvPr id="33" name="Shape 144">
              <a:extLst>
                <a:ext uri="{FF2B5EF4-FFF2-40B4-BE49-F238E27FC236}">
                  <a16:creationId xmlns:a16="http://schemas.microsoft.com/office/drawing/2014/main" id="{CF81B834-6373-9348-ADEC-A604741BCE9F}"/>
                </a:ext>
              </a:extLst>
            </p:cNvPr>
            <p:cNvSpPr/>
            <p:nvPr/>
          </p:nvSpPr>
          <p:spPr>
            <a:xfrm>
              <a:off x="385152" y="801763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Sketchnoting</a:t>
              </a:r>
              <a:endParaRPr sz="16000" spc="-319" dirty="0"/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81A0F982-F1B8-9848-BE8E-5371A0C21155}"/>
                </a:ext>
              </a:extLst>
            </p:cNvPr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67" name="Shape 267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68" name="Shape 268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69" name="Shape 269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70" name="Shape 270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1" name="Shape 271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72" name="Shape 272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85" name="Shape 285"/>
          <p:cNvSpPr/>
          <p:nvPr/>
        </p:nvSpPr>
        <p:spPr>
          <a:xfrm>
            <a:off x="13523923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53E4F66-F946-F14D-9A6E-FFEBA6702636}"/>
              </a:ext>
            </a:extLst>
          </p:cNvPr>
          <p:cNvGrpSpPr/>
          <p:nvPr/>
        </p:nvGrpSpPr>
        <p:grpSpPr>
          <a:xfrm>
            <a:off x="-23403" y="-81349"/>
            <a:ext cx="24486362" cy="13190202"/>
            <a:chOff x="-23403" y="-81349"/>
            <a:chExt cx="24486362" cy="13190202"/>
          </a:xfrm>
        </p:grpSpPr>
        <p:sp>
          <p:nvSpPr>
            <p:cNvPr id="257" name="Shape 25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practice sketchnoting by describing a process in the format of a sketch note.</a:t>
              </a:r>
              <a:br/>
              <a:r>
                <a:t>For example, describe the steps of cooking your favourite recipe, explain how you prepare to travel abroad or record your morning routing. 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62" name="Shape 262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3" name="Shape 263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64" name="Shape 264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19699414" y="12661177"/>
              <a:ext cx="416522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Soomin Lee </a:t>
              </a:r>
            </a:p>
          </p:txBody>
        </p:sp>
        <p:pic>
          <p:nvPicPr>
            <p:cNvPr id="274" name="Sketchnoting.jpeg"/>
            <p:cNvPicPr>
              <a:picLocks noChangeAspect="1"/>
            </p:cNvPicPr>
            <p:nvPr/>
          </p:nvPicPr>
          <p:blipFill>
            <a:blip r:embed="rId2"/>
            <a:srcRect t="12736" b="46308"/>
            <a:stretch>
              <a:fillRect/>
            </a:stretch>
          </p:blipFill>
          <p:spPr>
            <a:xfrm>
              <a:off x="1212" y="-9607"/>
              <a:ext cx="19473580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5" name="Shape 27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20940201" y="3774456"/>
              <a:ext cx="3281681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31" name="Shape 139">
              <a:extLst>
                <a:ext uri="{FF2B5EF4-FFF2-40B4-BE49-F238E27FC236}">
                  <a16:creationId xmlns:a16="http://schemas.microsoft.com/office/drawing/2014/main" id="{B59ECD5A-F76C-A746-A10E-EC6D9196B112}"/>
                </a:ext>
              </a:extLst>
            </p:cNvPr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1">
              <a:extLst>
                <a:ext uri="{FF2B5EF4-FFF2-40B4-BE49-F238E27FC236}">
                  <a16:creationId xmlns:a16="http://schemas.microsoft.com/office/drawing/2014/main" id="{EE4DAC61-B78E-5F46-80AD-10B32C113E28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118</a:t>
              </a:r>
            </a:p>
          </p:txBody>
        </p:sp>
        <p:sp>
          <p:nvSpPr>
            <p:cNvPr id="33" name="Shape 144">
              <a:extLst>
                <a:ext uri="{FF2B5EF4-FFF2-40B4-BE49-F238E27FC236}">
                  <a16:creationId xmlns:a16="http://schemas.microsoft.com/office/drawing/2014/main" id="{54D5D793-3F6E-4E4E-BA43-D3230270E10D}"/>
                </a:ext>
              </a:extLst>
            </p:cNvPr>
            <p:cNvSpPr/>
            <p:nvPr/>
          </p:nvSpPr>
          <p:spPr>
            <a:xfrm>
              <a:off x="385152" y="801763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Sketchnoting</a:t>
              </a:r>
              <a:endParaRPr sz="16000" spc="-319" dirty="0"/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302D330C-82E3-5645-ACF6-0FFD2B363D28}"/>
                </a:ext>
              </a:extLst>
            </p:cNvPr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7" name="Shape 297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98" name="Shape 298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99" name="Shape 299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300" name="Shape 300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01" name="Shape 301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02" name="Shape 302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C06250E-6D04-C74B-8921-9E7B52A3F52C}"/>
              </a:ext>
            </a:extLst>
          </p:cNvPr>
          <p:cNvGrpSpPr/>
          <p:nvPr/>
        </p:nvGrpSpPr>
        <p:grpSpPr>
          <a:xfrm>
            <a:off x="-23403" y="-81349"/>
            <a:ext cx="24486362" cy="13190202"/>
            <a:chOff x="-23403" y="-81349"/>
            <a:chExt cx="24486362" cy="13190202"/>
          </a:xfrm>
        </p:grpSpPr>
        <p:sp>
          <p:nvSpPr>
            <p:cNvPr id="287" name="Shape 28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practice sketchnoting by describing a process in the format of a sketch note.</a:t>
              </a:r>
              <a:br/>
              <a:r>
                <a:t>For example, describe the steps of cooking your favourite recipe, explain how you prepare to travel abroad or record your morning routing. 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92" name="Shape 292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3" name="Shape 303"/>
            <p:cNvSpPr/>
            <p:nvPr/>
          </p:nvSpPr>
          <p:spPr>
            <a:xfrm>
              <a:off x="19699414" y="12661177"/>
              <a:ext cx="416522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Soomin Lee </a:t>
              </a:r>
            </a:p>
          </p:txBody>
        </p:sp>
        <p:pic>
          <p:nvPicPr>
            <p:cNvPr id="304" name="Sketchnoting.jpeg"/>
            <p:cNvPicPr>
              <a:picLocks noChangeAspect="1"/>
            </p:cNvPicPr>
            <p:nvPr/>
          </p:nvPicPr>
          <p:blipFill>
            <a:blip r:embed="rId2"/>
            <a:srcRect t="12736" b="46308"/>
            <a:stretch>
              <a:fillRect/>
            </a:stretch>
          </p:blipFill>
          <p:spPr>
            <a:xfrm>
              <a:off x="1212" y="-9607"/>
              <a:ext cx="19473580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5" name="Shape 30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0940201" y="3774456"/>
              <a:ext cx="3281681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31" name="Shape 139">
              <a:extLst>
                <a:ext uri="{FF2B5EF4-FFF2-40B4-BE49-F238E27FC236}">
                  <a16:creationId xmlns:a16="http://schemas.microsoft.com/office/drawing/2014/main" id="{8CC5AE06-3251-604F-BE05-94DD4F9D8883}"/>
                </a:ext>
              </a:extLst>
            </p:cNvPr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1">
              <a:extLst>
                <a:ext uri="{FF2B5EF4-FFF2-40B4-BE49-F238E27FC236}">
                  <a16:creationId xmlns:a16="http://schemas.microsoft.com/office/drawing/2014/main" id="{27948C94-10E4-6748-BAE2-D5E0D1B18E52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118</a:t>
              </a:r>
            </a:p>
          </p:txBody>
        </p:sp>
        <p:sp>
          <p:nvSpPr>
            <p:cNvPr id="33" name="Shape 144">
              <a:extLst>
                <a:ext uri="{FF2B5EF4-FFF2-40B4-BE49-F238E27FC236}">
                  <a16:creationId xmlns:a16="http://schemas.microsoft.com/office/drawing/2014/main" id="{8D9033F2-F96F-294E-8492-75A319C0FE51}"/>
                </a:ext>
              </a:extLst>
            </p:cNvPr>
            <p:cNvSpPr/>
            <p:nvPr/>
          </p:nvSpPr>
          <p:spPr>
            <a:xfrm>
              <a:off x="385152" y="801763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Sketchnoting</a:t>
              </a:r>
              <a:endParaRPr sz="16000" spc="-319" dirty="0"/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6BF9F123-35E7-F24F-B2A3-571AD07F7FBE}"/>
                </a:ext>
              </a:extLst>
            </p:cNvPr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315" name="Shape 315"/>
          <p:cNvSpPr/>
          <p:nvPr/>
        </p:nvSpPr>
        <p:spPr>
          <a:xfrm>
            <a:off x="16894475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27" name="Shape 327"/>
          <p:cNvSpPr/>
          <p:nvPr/>
        </p:nvSpPr>
        <p:spPr>
          <a:xfrm>
            <a:off x="43082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328" name="Shape 328"/>
          <p:cNvSpPr/>
          <p:nvPr/>
        </p:nvSpPr>
        <p:spPr>
          <a:xfrm>
            <a:off x="76340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329" name="Shape 329"/>
          <p:cNvSpPr/>
          <p:nvPr/>
        </p:nvSpPr>
        <p:spPr>
          <a:xfrm>
            <a:off x="1095976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330" name="Shape 330"/>
          <p:cNvSpPr/>
          <p:nvPr/>
        </p:nvSpPr>
        <p:spPr>
          <a:xfrm>
            <a:off x="1436029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31" name="Shape 331"/>
          <p:cNvSpPr/>
          <p:nvPr/>
        </p:nvSpPr>
        <p:spPr>
          <a:xfrm>
            <a:off x="17611233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32" name="Shape 332"/>
          <p:cNvSpPr/>
          <p:nvPr/>
        </p:nvSpPr>
        <p:spPr>
          <a:xfrm>
            <a:off x="2078528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919E0A-CA2C-9A44-AEED-B0125E170F6B}"/>
              </a:ext>
            </a:extLst>
          </p:cNvPr>
          <p:cNvGrpSpPr/>
          <p:nvPr/>
        </p:nvGrpSpPr>
        <p:grpSpPr>
          <a:xfrm>
            <a:off x="-23403" y="-81349"/>
            <a:ext cx="24486362" cy="13190202"/>
            <a:chOff x="-23403" y="-81349"/>
            <a:chExt cx="24486362" cy="13190202"/>
          </a:xfrm>
        </p:grpSpPr>
        <p:sp>
          <p:nvSpPr>
            <p:cNvPr id="317" name="Shape 31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practice sketchnoting by describing a process in the format of a sketch note.</a:t>
              </a:r>
              <a:br/>
              <a:r>
                <a:t>For example, describe the steps of cooking your favourite recipe, explain how you prepare to travel abroad or record your morning routing. 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22" name="Shape 322"/>
            <p:cNvSpPr/>
            <p:nvPr/>
          </p:nvSpPr>
          <p:spPr>
            <a:xfrm>
              <a:off x="1153021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3" name="Shape 323"/>
            <p:cNvSpPr/>
            <p:nvPr/>
          </p:nvSpPr>
          <p:spPr>
            <a:xfrm>
              <a:off x="4841347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24" name="Shape 324"/>
            <p:cNvSpPr/>
            <p:nvPr/>
          </p:nvSpPr>
          <p:spPr>
            <a:xfrm>
              <a:off x="8167082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5" name="Shape 325"/>
            <p:cNvSpPr/>
            <p:nvPr/>
          </p:nvSpPr>
          <p:spPr>
            <a:xfrm>
              <a:off x="1489335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18219086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33" name="Shape 333"/>
            <p:cNvSpPr/>
            <p:nvPr/>
          </p:nvSpPr>
          <p:spPr>
            <a:xfrm>
              <a:off x="19699414" y="12661177"/>
              <a:ext cx="416522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Soomin Lee </a:t>
              </a:r>
            </a:p>
          </p:txBody>
        </p:sp>
        <p:pic>
          <p:nvPicPr>
            <p:cNvPr id="334" name="Sketchnoting.jpeg"/>
            <p:cNvPicPr>
              <a:picLocks noChangeAspect="1"/>
            </p:cNvPicPr>
            <p:nvPr/>
          </p:nvPicPr>
          <p:blipFill>
            <a:blip r:embed="rId2"/>
            <a:srcRect t="12736" b="46308"/>
            <a:stretch>
              <a:fillRect/>
            </a:stretch>
          </p:blipFill>
          <p:spPr>
            <a:xfrm>
              <a:off x="1212" y="-9607"/>
              <a:ext cx="19473580" cy="59097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5" name="Shape 33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-23403" y="1676596"/>
              <a:ext cx="1563149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 rot="5400000">
              <a:off x="15080529" y="2201757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20940201" y="3774456"/>
              <a:ext cx="3281681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</a:t>
              </a:r>
            </a:p>
          </p:txBody>
        </p:sp>
        <p:sp>
          <p:nvSpPr>
            <p:cNvPr id="31" name="Shape 139">
              <a:extLst>
                <a:ext uri="{FF2B5EF4-FFF2-40B4-BE49-F238E27FC236}">
                  <a16:creationId xmlns:a16="http://schemas.microsoft.com/office/drawing/2014/main" id="{DBC0ABB7-1893-4843-B878-28448BBCE87C}"/>
                </a:ext>
              </a:extLst>
            </p:cNvPr>
            <p:cNvSpPr/>
            <p:nvPr/>
          </p:nvSpPr>
          <p:spPr>
            <a:xfrm rot="16200000">
              <a:off x="17562253" y="6094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1">
              <a:extLst>
                <a:ext uri="{FF2B5EF4-FFF2-40B4-BE49-F238E27FC236}">
                  <a16:creationId xmlns:a16="http://schemas.microsoft.com/office/drawing/2014/main" id="{B762EC28-2C4E-F548-BD13-2A95BA793137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118</a:t>
              </a:r>
            </a:p>
          </p:txBody>
        </p:sp>
        <p:sp>
          <p:nvSpPr>
            <p:cNvPr id="33" name="Shape 144">
              <a:extLst>
                <a:ext uri="{FF2B5EF4-FFF2-40B4-BE49-F238E27FC236}">
                  <a16:creationId xmlns:a16="http://schemas.microsoft.com/office/drawing/2014/main" id="{A5324740-2021-4C4E-8FAE-FC8008975CD4}"/>
                </a:ext>
              </a:extLst>
            </p:cNvPr>
            <p:cNvSpPr/>
            <p:nvPr/>
          </p:nvSpPr>
          <p:spPr>
            <a:xfrm>
              <a:off x="385152" y="801763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Sketchnoting</a:t>
              </a:r>
              <a:endParaRPr sz="16000" spc="-319" dirty="0"/>
            </a:p>
          </p:txBody>
        </p:sp>
        <p:sp>
          <p:nvSpPr>
            <p:cNvPr id="34" name="Shape 146">
              <a:extLst>
                <a:ext uri="{FF2B5EF4-FFF2-40B4-BE49-F238E27FC236}">
                  <a16:creationId xmlns:a16="http://schemas.microsoft.com/office/drawing/2014/main" id="{A51F997F-4053-1943-8926-51616FB3045A}"/>
                </a:ext>
              </a:extLst>
            </p:cNvPr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345" name="Shape 345"/>
          <p:cNvSpPr/>
          <p:nvPr/>
        </p:nvSpPr>
        <p:spPr>
          <a:xfrm>
            <a:off x="1999372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1044</Words>
  <Application>Microsoft Macintosh PowerPoint</Application>
  <PresentationFormat>Custom</PresentationFormat>
  <Paragraphs>185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6" baseType="lpstr">
      <vt:lpstr>Avenir Next</vt:lpstr>
      <vt:lpstr>Montserrat Bold</vt:lpstr>
      <vt:lpstr>Montserrat-BoldItalic</vt:lpstr>
      <vt:lpstr>Helvetica Neue Light</vt:lpstr>
      <vt:lpstr>Montserrat SemiBold</vt:lpstr>
      <vt:lpstr>Montserrat Regular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7</cp:revision>
  <dcterms:modified xsi:type="dcterms:W3CDTF">2020-01-09T04:14:34Z</dcterms:modified>
</cp:coreProperties>
</file>